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58"/>
  </p:normalViewPr>
  <p:slideViewPr>
    <p:cSldViewPr snapToGrid="0" snapToObjects="1">
      <p:cViewPr>
        <p:scale>
          <a:sx n="89" d="100"/>
          <a:sy n="89" d="100"/>
        </p:scale>
        <p:origin x="10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90EC-8965-E84E-9606-BA95A7E1A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1B615-01A4-5B4F-8192-34FA6280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132E9-4A84-F44B-B681-5A57026ED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675CD-2B27-A549-A040-FE8F79A2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A566F-109F-554B-B1DB-CAA5FFD8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6905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A349-0200-4A42-8C2D-C8F7CA73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0F86D-8519-C644-B983-D86301752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C9BB9-2FE3-FA4A-8239-78C7382E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74757-21A4-C944-9088-B54DD49E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DCA73-751C-0644-AE5A-FF61A976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5057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7F4BB-FCCB-5648-AC30-2FF50F915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9943B-7F8B-5F4A-8D81-1FB0BC4D2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9C6EE-64E5-5542-B3D0-B09FF1AC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A47F5-44E5-C344-85A6-99E1F708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AAA3E-B597-BE47-8DFE-C7437869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93791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50AE-9E75-0641-85C3-FB467215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D3AEB-59AA-3F44-A994-053CD8276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8AB17-4ABE-1D49-9F8E-A301FEB2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FE7B9-77DB-7649-B3E8-C7783FAF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51B66-B3B2-014A-9F12-3B61DD26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233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79FB-0C28-B548-8574-733499D8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9A009-16E4-A341-B704-11C060F04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2C182-02B9-CC46-9F72-E053CAE7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C63B7-5A86-3742-A522-88F17E33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BC53B-DA5A-2746-B96F-9416D7C5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71228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2099-B32E-1646-8EDC-038B045E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A9150-9F83-5044-8BF0-717CFBDE7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C9FA0-4118-7543-80EE-D3F0B9DEA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D9FEF-F4DA-0749-AAE8-A0A7DCBC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08C98-541C-914F-A7AD-876D69C23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6C08D-A4BE-3943-A443-796E28D5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9039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27B6-B2F2-6A43-A274-E5D1BBD2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64C2F-EF99-CB45-9364-BFB6580A8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42B70-47EB-7F43-A2F4-273F093E6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66EF3-45FA-A643-A1D9-B34DA3090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27892-4548-234A-9937-C77E93943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0087BF-579F-A847-8811-E8FDCA74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F1D71-AD0B-314F-AF29-E4A8FEA0F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AE62C-F535-0E4C-B3C7-A54550B8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1507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1548-77B7-554B-980A-407F8B5E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C93C4-171A-E64E-B8EC-EB3F6C5D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44DCF-4F80-EE4A-AB6D-98B1F612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25A6A-2F6B-9B41-B038-E52C89C0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3733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576C20-9908-1748-9B49-AD8E5974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DB3F73-D853-894B-BEB0-DABC6B72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F3B06-995A-E541-BA98-BAF35045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7477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E46A-060F-3842-B387-8D2552252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8AE78-7E3A-E24C-AD1E-33079C1BA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1333B-F383-8F42-BCAB-3F965FEB2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A5697-88AE-6D45-A256-C033AFF0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27BB0-2B13-E744-BA0A-E9304D7E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20DC3-C2E3-134D-832B-31A720F4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0752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0AF4-2BF3-6643-85AE-23A3142D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ABDC00-7D03-4046-B31C-8EDE10DEC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C6D15-90BC-8D48-9297-1DA7C2E6F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9D139-CEAA-814E-BD4F-22EA8ED8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D56C-14E0-9349-9F61-0ACE52E7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52AD8-3EDC-1C4C-A55C-8F1A6AA4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73059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BB0D3-3DAB-B946-9F4E-47B4699E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E5C1E-F716-E84D-8E8C-079ADAAA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1B171-A723-604C-96A3-AE7824581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F52D5-722E-8148-895C-D0078BF2F885}" type="datetimeFigureOut">
              <a:rPr lang="en-TR" smtClean="0"/>
              <a:t>27.04.2021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D07C-47AF-7648-8A78-C23A0E368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EFDC-9E08-D64A-A5A2-54D1060CE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1A8A-A982-7D4B-98A9-1B8C339A8B04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141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Reuse Plastic Bottles At Home: 10 Innovative Ideas">
            <a:extLst>
              <a:ext uri="{FF2B5EF4-FFF2-40B4-BE49-F238E27FC236}">
                <a16:creationId xmlns:a16="http://schemas.microsoft.com/office/drawing/2014/main" id="{7F96ECC9-6659-C84C-8514-8F1738E7A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3538" y="0"/>
            <a:ext cx="6748462" cy="686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8B66F-AF08-744E-A8BD-618E9485B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B90F17E-8C2F-F742-9A4C-0B023AD0ED58}"/>
              </a:ext>
            </a:extLst>
          </p:cNvPr>
          <p:cNvGrpSpPr/>
          <p:nvPr/>
        </p:nvGrpSpPr>
        <p:grpSpPr>
          <a:xfrm>
            <a:off x="-82250" y="-139008"/>
            <a:ext cx="6198593" cy="6997008"/>
            <a:chOff x="-82250" y="-139008"/>
            <a:chExt cx="6198593" cy="6997008"/>
          </a:xfrm>
        </p:grpSpPr>
        <p:pic>
          <p:nvPicPr>
            <p:cNvPr id="15" name="Picture 14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64FC0F1C-0CB0-7049-B281-45831469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2482" y="-139008"/>
              <a:ext cx="1219200" cy="12192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21604C-CB2E-5843-A81A-897BB204B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477721" y="3772788"/>
              <a:ext cx="1638622" cy="1627200"/>
            </a:xfrm>
            <a:prstGeom prst="rect">
              <a:avLst/>
            </a:prstGeom>
          </p:spPr>
        </p:pic>
        <p:pic>
          <p:nvPicPr>
            <p:cNvPr id="16" name="Picture 15" descr="A picture containing transport, wheel&#10;&#10;Description automatically generated">
              <a:extLst>
                <a:ext uri="{FF2B5EF4-FFF2-40B4-BE49-F238E27FC236}">
                  <a16:creationId xmlns:a16="http://schemas.microsoft.com/office/drawing/2014/main" id="{87833858-DD66-0C47-A4BB-C0121E594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688321">
              <a:off x="4611640" y="1615142"/>
              <a:ext cx="1219200" cy="12192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0FBCDF-DBAD-2F4E-A2B9-AF197CA2258F}"/>
                </a:ext>
              </a:extLst>
            </p:cNvPr>
            <p:cNvSpPr/>
            <p:nvPr/>
          </p:nvSpPr>
          <p:spPr>
            <a:xfrm>
              <a:off x="-1" y="0"/>
              <a:ext cx="5586413" cy="6858000"/>
            </a:xfrm>
            <a:prstGeom prst="rect">
              <a:avLst/>
            </a:prstGeom>
            <a:solidFill>
              <a:srgbClr val="48A6DC"/>
            </a:solidFill>
            <a:ln>
              <a:solidFill>
                <a:srgbClr val="48A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7" name="Google Shape;89;p1">
              <a:extLst>
                <a:ext uri="{FF2B5EF4-FFF2-40B4-BE49-F238E27FC236}">
                  <a16:creationId xmlns:a16="http://schemas.microsoft.com/office/drawing/2014/main" id="{2FEF281A-2605-F743-8841-6A8778603D53}"/>
                </a:ext>
              </a:extLst>
            </p:cNvPr>
            <p:cNvSpPr txBox="1">
              <a:spLocks/>
            </p:cNvSpPr>
            <p:nvPr/>
          </p:nvSpPr>
          <p:spPr>
            <a:xfrm>
              <a:off x="-82250" y="742100"/>
              <a:ext cx="5743575" cy="3346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SzPts val="6600"/>
              </a:pPr>
              <a:r>
                <a:rPr lang="en-US" sz="3600" dirty="0">
                  <a:solidFill>
                    <a:schemeClr val="bg1"/>
                  </a:solidFill>
                  <a:latin typeface="Lucida Sans" panose="020B0602030504020204" pitchFamily="34" charset="77"/>
                </a:rPr>
                <a:t>DERS 6: </a:t>
              </a:r>
              <a:br>
                <a:rPr lang="en-US" sz="5400" dirty="0">
                  <a:solidFill>
                    <a:schemeClr val="bg1"/>
                  </a:solidFill>
                  <a:latin typeface="Lucida Sans" panose="020B0602030504020204" pitchFamily="34" charset="77"/>
                </a:rPr>
              </a:br>
              <a:r>
                <a:rPr lang="tr-TR" sz="4400" b="1" dirty="0">
                  <a:solidFill>
                    <a:schemeClr val="bg1"/>
                  </a:solidFill>
                  <a:latin typeface="Lucida Sans" panose="020B0602030504020204" pitchFamily="34" charset="77"/>
                </a:rPr>
                <a:t>Tek Kullanımlık Plastikleri Yeniden Kullanıyoruz!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A467C0-E14D-D94C-AFD3-0F08D546445B}"/>
                </a:ext>
              </a:extLst>
            </p:cNvPr>
            <p:cNvSpPr/>
            <p:nvPr/>
          </p:nvSpPr>
          <p:spPr>
            <a:xfrm>
              <a:off x="1052523" y="4497638"/>
              <a:ext cx="34740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SzPts val="6600"/>
              </a:pPr>
              <a:r>
                <a:rPr lang="en-US" sz="2400" b="1" dirty="0">
                  <a:solidFill>
                    <a:prstClr val="white"/>
                  </a:solidFill>
                  <a:latin typeface="Lucida Sans" panose="020B0602030504020204" pitchFamily="34" charset="77"/>
                </a:rPr>
                <a:t>AKTİVİTE ÖRNEKLERİ</a:t>
              </a:r>
              <a:endParaRPr lang="en-US" sz="2800" b="1" dirty="0">
                <a:solidFill>
                  <a:prstClr val="white"/>
                </a:solidFill>
                <a:latin typeface="Lucida Sans" panose="020B0602030504020204" pitchFamily="34" charset="77"/>
              </a:endParaRPr>
            </a:p>
          </p:txBody>
        </p:sp>
        <p:sp>
          <p:nvSpPr>
            <p:cNvPr id="9" name="Google Shape;90;p1">
              <a:extLst>
                <a:ext uri="{FF2B5EF4-FFF2-40B4-BE49-F238E27FC236}">
                  <a16:creationId xmlns:a16="http://schemas.microsoft.com/office/drawing/2014/main" id="{EAD9C5E8-68F3-AF4F-9E15-2D42C00C91ED}"/>
                </a:ext>
              </a:extLst>
            </p:cNvPr>
            <p:cNvSpPr/>
            <p:nvPr/>
          </p:nvSpPr>
          <p:spPr>
            <a:xfrm>
              <a:off x="643834" y="4207842"/>
              <a:ext cx="4572000" cy="18288"/>
            </a:xfrm>
            <a:custGeom>
              <a:avLst/>
              <a:gdLst/>
              <a:ahLst/>
              <a:cxnLst/>
              <a:rect l="l" t="t" r="r" b="b"/>
              <a:pathLst>
                <a:path w="4572000" h="18288" fill="none" extrusionOk="0">
                  <a:moveTo>
                    <a:pt x="0" y="0"/>
                  </a:moveTo>
                  <a:cubicBezTo>
                    <a:pt x="105156" y="-20963"/>
                    <a:pt x="340432" y="822"/>
                    <a:pt x="515983" y="0"/>
                  </a:cubicBezTo>
                  <a:cubicBezTo>
                    <a:pt x="691534" y="-822"/>
                    <a:pt x="850679" y="16479"/>
                    <a:pt x="1031966" y="0"/>
                  </a:cubicBezTo>
                  <a:cubicBezTo>
                    <a:pt x="1213253" y="-16479"/>
                    <a:pt x="1443646" y="-18730"/>
                    <a:pt x="1639389" y="0"/>
                  </a:cubicBezTo>
                  <a:cubicBezTo>
                    <a:pt x="1835132" y="18730"/>
                    <a:pt x="2159975" y="18531"/>
                    <a:pt x="2383971" y="0"/>
                  </a:cubicBezTo>
                  <a:cubicBezTo>
                    <a:pt x="2607967" y="-18531"/>
                    <a:pt x="2719096" y="-12030"/>
                    <a:pt x="2945674" y="0"/>
                  </a:cubicBezTo>
                  <a:cubicBezTo>
                    <a:pt x="3172252" y="12030"/>
                    <a:pt x="3269167" y="27666"/>
                    <a:pt x="3507377" y="0"/>
                  </a:cubicBezTo>
                  <a:cubicBezTo>
                    <a:pt x="3745587" y="-27666"/>
                    <a:pt x="4116741" y="18705"/>
                    <a:pt x="4572000" y="0"/>
                  </a:cubicBezTo>
                  <a:cubicBezTo>
                    <a:pt x="4572895" y="8974"/>
                    <a:pt x="4571454" y="9359"/>
                    <a:pt x="4572000" y="18288"/>
                  </a:cubicBezTo>
                  <a:cubicBezTo>
                    <a:pt x="4374698" y="3942"/>
                    <a:pt x="4098874" y="-11042"/>
                    <a:pt x="3873137" y="18288"/>
                  </a:cubicBezTo>
                  <a:cubicBezTo>
                    <a:pt x="3647400" y="47618"/>
                    <a:pt x="3517055" y="5421"/>
                    <a:pt x="3311434" y="18288"/>
                  </a:cubicBezTo>
                  <a:cubicBezTo>
                    <a:pt x="3105813" y="31155"/>
                    <a:pt x="3025168" y="17856"/>
                    <a:pt x="2749731" y="18288"/>
                  </a:cubicBezTo>
                  <a:cubicBezTo>
                    <a:pt x="2474294" y="18720"/>
                    <a:pt x="2291766" y="-14168"/>
                    <a:pt x="2050869" y="18288"/>
                  </a:cubicBezTo>
                  <a:cubicBezTo>
                    <a:pt x="1809972" y="50744"/>
                    <a:pt x="1540276" y="46798"/>
                    <a:pt x="1306286" y="18288"/>
                  </a:cubicBezTo>
                  <a:cubicBezTo>
                    <a:pt x="1072296" y="-10222"/>
                    <a:pt x="972445" y="19645"/>
                    <a:pt x="790303" y="18288"/>
                  </a:cubicBezTo>
                  <a:cubicBezTo>
                    <a:pt x="608161" y="16931"/>
                    <a:pt x="200981" y="8241"/>
                    <a:pt x="0" y="18288"/>
                  </a:cubicBezTo>
                  <a:cubicBezTo>
                    <a:pt x="-229" y="14222"/>
                    <a:pt x="509" y="5816"/>
                    <a:pt x="0" y="0"/>
                  </a:cubicBezTo>
                  <a:close/>
                </a:path>
                <a:path w="4572000" h="18288" extrusionOk="0">
                  <a:moveTo>
                    <a:pt x="0" y="0"/>
                  </a:moveTo>
                  <a:cubicBezTo>
                    <a:pt x="143285" y="-9565"/>
                    <a:pt x="327959" y="-11498"/>
                    <a:pt x="561703" y="0"/>
                  </a:cubicBezTo>
                  <a:cubicBezTo>
                    <a:pt x="795447" y="11498"/>
                    <a:pt x="838260" y="18255"/>
                    <a:pt x="1077686" y="0"/>
                  </a:cubicBezTo>
                  <a:cubicBezTo>
                    <a:pt x="1317112" y="-18255"/>
                    <a:pt x="1437472" y="23514"/>
                    <a:pt x="1639389" y="0"/>
                  </a:cubicBezTo>
                  <a:cubicBezTo>
                    <a:pt x="1841306" y="-23514"/>
                    <a:pt x="2037142" y="-12551"/>
                    <a:pt x="2292531" y="0"/>
                  </a:cubicBezTo>
                  <a:cubicBezTo>
                    <a:pt x="2547920" y="12551"/>
                    <a:pt x="2810436" y="-20352"/>
                    <a:pt x="2991394" y="0"/>
                  </a:cubicBezTo>
                  <a:cubicBezTo>
                    <a:pt x="3172352" y="20352"/>
                    <a:pt x="3530025" y="-13347"/>
                    <a:pt x="3735977" y="0"/>
                  </a:cubicBezTo>
                  <a:cubicBezTo>
                    <a:pt x="3941929" y="13347"/>
                    <a:pt x="4161497" y="34086"/>
                    <a:pt x="4572000" y="0"/>
                  </a:cubicBezTo>
                  <a:cubicBezTo>
                    <a:pt x="4571545" y="6162"/>
                    <a:pt x="4571903" y="11775"/>
                    <a:pt x="4572000" y="18288"/>
                  </a:cubicBezTo>
                  <a:cubicBezTo>
                    <a:pt x="4228040" y="36490"/>
                    <a:pt x="4199736" y="42557"/>
                    <a:pt x="3873137" y="18288"/>
                  </a:cubicBezTo>
                  <a:cubicBezTo>
                    <a:pt x="3546538" y="-5981"/>
                    <a:pt x="3472124" y="16809"/>
                    <a:pt x="3128554" y="18288"/>
                  </a:cubicBezTo>
                  <a:cubicBezTo>
                    <a:pt x="2784984" y="19767"/>
                    <a:pt x="2735896" y="-17781"/>
                    <a:pt x="2383971" y="18288"/>
                  </a:cubicBezTo>
                  <a:cubicBezTo>
                    <a:pt x="2032046" y="54357"/>
                    <a:pt x="2019324" y="2920"/>
                    <a:pt x="1867989" y="18288"/>
                  </a:cubicBezTo>
                  <a:cubicBezTo>
                    <a:pt x="1716654" y="33656"/>
                    <a:pt x="1418675" y="32575"/>
                    <a:pt x="1169126" y="18288"/>
                  </a:cubicBezTo>
                  <a:cubicBezTo>
                    <a:pt x="919577" y="4001"/>
                    <a:pt x="798537" y="16165"/>
                    <a:pt x="561703" y="18288"/>
                  </a:cubicBezTo>
                  <a:cubicBezTo>
                    <a:pt x="324869" y="20411"/>
                    <a:pt x="221395" y="-912"/>
                    <a:pt x="0" y="18288"/>
                  </a:cubicBezTo>
                  <a:cubicBezTo>
                    <a:pt x="766" y="10800"/>
                    <a:pt x="-457" y="8180"/>
                    <a:pt x="0" y="0"/>
                  </a:cubicBezTo>
                  <a:close/>
                </a:path>
              </a:pathLst>
            </a:custGeom>
            <a:solidFill>
              <a:srgbClr val="174470"/>
            </a:solidFill>
            <a:ln w="41275" cap="rnd" cmpd="sng">
              <a:solidFill>
                <a:srgbClr val="1744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36FA525-60EC-BC42-BBE3-EDDD1C290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H="1">
              <a:off x="4403060" y="4857896"/>
              <a:ext cx="1638622" cy="162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686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8" name="Picture 4" descr="Monster Mash….">
            <a:extLst>
              <a:ext uri="{FF2B5EF4-FFF2-40B4-BE49-F238E27FC236}">
                <a16:creationId xmlns:a16="http://schemas.microsoft.com/office/drawing/2014/main" id="{F72EB63C-617A-C74E-8B2A-21842EB1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7369" y="371441"/>
            <a:ext cx="6037262" cy="6115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0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7" name="Picture 2" descr="How to Make an Upcycled Plastic Bottle Cap Mosaic | Plastic bottle caps,  Bottle cap crafts, Bottle cap">
            <a:extLst>
              <a:ext uri="{FF2B5EF4-FFF2-40B4-BE49-F238E27FC236}">
                <a16:creationId xmlns:a16="http://schemas.microsoft.com/office/drawing/2014/main" id="{666186C9-2792-7D4A-B270-7013CCC63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1231" y="677069"/>
            <a:ext cx="7729538" cy="5503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1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869948D-637A-4344-B8C1-E5922CFC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493" y="438713"/>
            <a:ext cx="8975014" cy="5980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2974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035D23-6319-A946-964A-94DF52F7C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500" y="425450"/>
            <a:ext cx="8001000" cy="600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3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8" name="Picture 2" descr="Geri Dönüştürülmüş Bahçe ">
            <a:extLst>
              <a:ext uri="{FF2B5EF4-FFF2-40B4-BE49-F238E27FC236}">
                <a16:creationId xmlns:a16="http://schemas.microsoft.com/office/drawing/2014/main" id="{F89E6A4C-1CBB-BF40-B2F5-2FB9A39CE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516" y="772318"/>
            <a:ext cx="9450353" cy="5313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0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AF44891-D6C1-7346-B432-9FC70553A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8420100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3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1330C7-8D41-8648-A274-707579A07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975" y="418868"/>
            <a:ext cx="8020050" cy="602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9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7" name="Picture 2" descr="8 PLASTIC BOTTLES CRAFTS FOR KIDS - YouTube">
            <a:extLst>
              <a:ext uri="{FF2B5EF4-FFF2-40B4-BE49-F238E27FC236}">
                <a16:creationId xmlns:a16="http://schemas.microsoft.com/office/drawing/2014/main" id="{D1C81060-C90E-8D4B-BAB5-6908173A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554" y="978938"/>
            <a:ext cx="9473328" cy="5328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6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8" name="Picture 2" descr="75 Inspiring Craft Ideas Using Plastic Bottles - FeltMagnet">
            <a:extLst>
              <a:ext uri="{FF2B5EF4-FFF2-40B4-BE49-F238E27FC236}">
                <a16:creationId xmlns:a16="http://schemas.microsoft.com/office/drawing/2014/main" id="{9D9334F6-28E0-C94B-8D27-AB7866FC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25" y="958266"/>
            <a:ext cx="6508750" cy="5370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4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EBA99E-BABC-9841-823A-C96483CC75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82" y="213100"/>
            <a:ext cx="1357564" cy="10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BA030A-022F-0644-A938-F4649641ECB2}"/>
              </a:ext>
            </a:extLst>
          </p:cNvPr>
          <p:cNvSpPr/>
          <p:nvPr/>
        </p:nvSpPr>
        <p:spPr>
          <a:xfrm>
            <a:off x="0" y="1628775"/>
            <a:ext cx="144554" cy="4029075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58CF49F-3C0D-6E4C-B588-6CB5A1ECE865}"/>
              </a:ext>
            </a:extLst>
          </p:cNvPr>
          <p:cNvSpPr/>
          <p:nvPr/>
        </p:nvSpPr>
        <p:spPr>
          <a:xfrm>
            <a:off x="309562" y="2528888"/>
            <a:ext cx="144554" cy="2228849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FBEF89-C690-2549-8CA5-6092F7B74974}"/>
              </a:ext>
            </a:extLst>
          </p:cNvPr>
          <p:cNvSpPr/>
          <p:nvPr/>
        </p:nvSpPr>
        <p:spPr>
          <a:xfrm>
            <a:off x="619124" y="3057525"/>
            <a:ext cx="144554" cy="1328736"/>
          </a:xfrm>
          <a:prstGeom prst="roundRect">
            <a:avLst/>
          </a:prstGeom>
          <a:solidFill>
            <a:srgbClr val="48A6DC"/>
          </a:solidFill>
          <a:ln>
            <a:solidFill>
              <a:srgbClr val="48A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7" name="Picture 2" descr="Plastic bottle airplane craft for kids | Kids Crafts |">
            <a:extLst>
              <a:ext uri="{FF2B5EF4-FFF2-40B4-BE49-F238E27FC236}">
                <a16:creationId xmlns:a16="http://schemas.microsoft.com/office/drawing/2014/main" id="{DAB85A67-A598-5D44-A3E3-AF00B865A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75" y="640506"/>
            <a:ext cx="8578850" cy="6005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97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</Words>
  <Application>Microsoft Macintosh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6: TEK KULLANIMLIK PLASTİKLER İÇİN YENİDEN KULLANIM AKTİVİTESİ </dc:title>
  <dc:creator>Şule Serter</dc:creator>
  <cp:lastModifiedBy>Şule Serter</cp:lastModifiedBy>
  <cp:revision>4</cp:revision>
  <dcterms:created xsi:type="dcterms:W3CDTF">2021-04-22T11:42:15Z</dcterms:created>
  <dcterms:modified xsi:type="dcterms:W3CDTF">2021-04-27T15:37:39Z</dcterms:modified>
</cp:coreProperties>
</file>